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626"/>
  </p:normalViewPr>
  <p:slideViewPr>
    <p:cSldViewPr snapToGrid="0" snapToObjects="1">
      <p:cViewPr varScale="1">
        <p:scale>
          <a:sx n="83" d="100"/>
          <a:sy n="83" d="100"/>
        </p:scale>
        <p:origin x="31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61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97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1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12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067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159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991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2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21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88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80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058A-D059-CA4C-926A-F3D223335961}" type="datetimeFigureOut">
              <a:rPr kumimoji="1" lang="ja-JP" altLang="en-US" smtClean="0"/>
              <a:t>2023/7/28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0F9B93-282D-BC45-AF6C-806942C94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25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B6A54BF-0C37-CE4F-BAA3-33D6FB416C6D}"/>
              </a:ext>
            </a:extLst>
          </p:cNvPr>
          <p:cNvSpPr txBox="1"/>
          <p:nvPr/>
        </p:nvSpPr>
        <p:spPr>
          <a:xfrm>
            <a:off x="1043164" y="156131"/>
            <a:ext cx="48526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>
                <a:latin typeface="+mn-ea"/>
              </a:rPr>
              <a:t>群馬大学医学</a:t>
            </a:r>
            <a:r>
              <a:rPr lang="ja-JP" altLang="en-US" sz="2800">
                <a:latin typeface="+mn-ea"/>
              </a:rPr>
              <a:t>部附属病院</a:t>
            </a:r>
            <a:endParaRPr lang="en-US" altLang="ja-JP" sz="2800" dirty="0">
              <a:latin typeface="+mn-ea"/>
            </a:endParaRPr>
          </a:p>
          <a:p>
            <a:pPr algn="ctr"/>
            <a:r>
              <a:rPr kumimoji="1" lang="ja-JP" altLang="en-US" sz="2800">
                <a:latin typeface="+mn-ea"/>
              </a:rPr>
              <a:t>リハビリテーション科専門医</a:t>
            </a:r>
            <a:endParaRPr kumimoji="1" lang="en-US" altLang="ja-JP" sz="2800" dirty="0">
              <a:latin typeface="+mn-ea"/>
            </a:endParaRPr>
          </a:p>
          <a:p>
            <a:pPr algn="ctr"/>
            <a:r>
              <a:rPr kumimoji="1" lang="ja-JP" altLang="en-US" sz="2800">
                <a:latin typeface="+mn-ea"/>
              </a:rPr>
              <a:t>後期研修オンライン説明会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91A190F-389D-3241-9451-BEBFA8EE8C4C}"/>
              </a:ext>
            </a:extLst>
          </p:cNvPr>
          <p:cNvSpPr txBox="1"/>
          <p:nvPr/>
        </p:nvSpPr>
        <p:spPr>
          <a:xfrm>
            <a:off x="803334" y="7285677"/>
            <a:ext cx="45047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>
                <a:latin typeface="+mn-ea"/>
              </a:rPr>
              <a:t>日時：</a:t>
            </a:r>
            <a:r>
              <a:rPr kumimoji="1" lang="en-US" altLang="ja-JP" sz="2000" dirty="0">
                <a:latin typeface="+mn-ea"/>
              </a:rPr>
              <a:t>2023</a:t>
            </a:r>
            <a:r>
              <a:rPr kumimoji="1" lang="ja-JP" altLang="en-US" sz="2000">
                <a:latin typeface="+mn-ea"/>
              </a:rPr>
              <a:t>年</a:t>
            </a:r>
            <a:r>
              <a:rPr lang="en-US" altLang="ja-JP" sz="2000" dirty="0">
                <a:latin typeface="+mn-ea"/>
              </a:rPr>
              <a:t>9</a:t>
            </a:r>
            <a:r>
              <a:rPr kumimoji="1" lang="ja-JP" altLang="en-US" sz="2000">
                <a:latin typeface="+mn-ea"/>
              </a:rPr>
              <a:t>月</a:t>
            </a:r>
            <a:r>
              <a:rPr kumimoji="1" lang="en-US" altLang="ja-JP" sz="2000" dirty="0">
                <a:latin typeface="+mn-ea"/>
              </a:rPr>
              <a:t>2</a:t>
            </a:r>
            <a:r>
              <a:rPr kumimoji="1" lang="ja-JP" altLang="en-US" sz="2000">
                <a:latin typeface="+mn-ea"/>
              </a:rPr>
              <a:t>日（土）　</a:t>
            </a:r>
            <a:r>
              <a:rPr kumimoji="1" lang="en-US" altLang="ja-JP" sz="2000" dirty="0">
                <a:latin typeface="+mn-ea"/>
              </a:rPr>
              <a:t>18:00〜</a:t>
            </a:r>
          </a:p>
          <a:p>
            <a:r>
              <a:rPr lang="ja-JP" altLang="en-US" sz="2000">
                <a:latin typeface="+mn-ea"/>
              </a:rPr>
              <a:t>場所：オンラインまたは対面</a:t>
            </a:r>
            <a:endParaRPr kumimoji="1" lang="ja-JP" altLang="en-US" sz="2000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D0F9A4DB-14C8-8242-869A-60C6503B7BD8}"/>
              </a:ext>
            </a:extLst>
          </p:cNvPr>
          <p:cNvSpPr txBox="1"/>
          <p:nvPr/>
        </p:nvSpPr>
        <p:spPr>
          <a:xfrm>
            <a:off x="803334" y="8272541"/>
            <a:ext cx="52877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>
                <a:latin typeface="+mn-ea"/>
              </a:rPr>
              <a:t>参加ご希望の方は</a:t>
            </a:r>
            <a:r>
              <a:rPr kumimoji="1" lang="en-US" altLang="ja-JP" dirty="0">
                <a:latin typeface="+mn-ea"/>
              </a:rPr>
              <a:t>8</a:t>
            </a:r>
            <a:r>
              <a:rPr kumimoji="1" lang="ja-JP" altLang="en-US">
                <a:latin typeface="+mn-ea"/>
              </a:rPr>
              <a:t>月</a:t>
            </a:r>
            <a:r>
              <a:rPr lang="en-US" altLang="ja-JP" dirty="0">
                <a:latin typeface="+mn-ea"/>
              </a:rPr>
              <a:t>25</a:t>
            </a:r>
            <a:r>
              <a:rPr kumimoji="1" lang="ja-JP" altLang="en-US">
                <a:latin typeface="+mn-ea"/>
              </a:rPr>
              <a:t>日（金）までに</a:t>
            </a:r>
            <a:endParaRPr kumimoji="1" lang="en-US" altLang="ja-JP" dirty="0">
              <a:latin typeface="+mn-ea"/>
            </a:endParaRPr>
          </a:p>
          <a:p>
            <a:pPr algn="ctr"/>
            <a:r>
              <a:rPr kumimoji="1" lang="ja-JP" altLang="en-US">
                <a:latin typeface="+mn-ea"/>
              </a:rPr>
              <a:t>メールまたは電話・</a:t>
            </a:r>
            <a:r>
              <a:rPr kumimoji="1" lang="en-US" altLang="ja-JP" dirty="0">
                <a:latin typeface="+mn-ea"/>
              </a:rPr>
              <a:t>FAX</a:t>
            </a:r>
            <a:r>
              <a:rPr kumimoji="1" lang="ja-JP" altLang="en-US">
                <a:latin typeface="+mn-ea"/>
              </a:rPr>
              <a:t>でお申し込みください</a:t>
            </a:r>
            <a:r>
              <a:rPr lang="ja-JP" altLang="en-US">
                <a:latin typeface="+mn-ea"/>
              </a:rPr>
              <a:t>。</a:t>
            </a:r>
            <a:endParaRPr kumimoji="1" lang="en-US" altLang="ja-JP" dirty="0">
              <a:latin typeface="+mn-ea"/>
            </a:endParaRPr>
          </a:p>
          <a:p>
            <a:pPr algn="ctr"/>
            <a:endParaRPr lang="en-US" altLang="ja-JP" dirty="0">
              <a:latin typeface="+mn-ea"/>
            </a:endParaRPr>
          </a:p>
          <a:p>
            <a:r>
              <a:rPr lang="ja-JP" altLang="en-US">
                <a:latin typeface="+mn-ea"/>
              </a:rPr>
              <a:t>メール</a:t>
            </a:r>
            <a:r>
              <a:rPr lang="en-US" altLang="ja-JP" dirty="0">
                <a:latin typeface="+mn-ea"/>
              </a:rPr>
              <a:t>	</a:t>
            </a:r>
            <a:r>
              <a:rPr lang="ja-JP" altLang="en-US">
                <a:latin typeface="+mn-ea"/>
              </a:rPr>
              <a:t>　　　</a:t>
            </a:r>
            <a:r>
              <a:rPr lang="en-US" altLang="ja-JP" dirty="0" err="1">
                <a:latin typeface="+mn-ea"/>
              </a:rPr>
              <a:t>hnara@gunma-u.ac.jp</a:t>
            </a:r>
            <a:endParaRPr lang="en-US" altLang="ja-JP" dirty="0">
              <a:latin typeface="+mn-ea"/>
            </a:endParaRPr>
          </a:p>
          <a:p>
            <a:r>
              <a:rPr lang="ja-JP" altLang="en-US">
                <a:latin typeface="+mn-ea"/>
              </a:rPr>
              <a:t>電話・</a:t>
            </a:r>
            <a:r>
              <a:rPr lang="en-US" altLang="ja-JP" dirty="0">
                <a:latin typeface="+mn-ea"/>
              </a:rPr>
              <a:t>FAX</a:t>
            </a:r>
            <a:r>
              <a:rPr lang="ja-JP" altLang="en-US">
                <a:latin typeface="+mn-ea"/>
              </a:rPr>
              <a:t>　　</a:t>
            </a:r>
            <a:r>
              <a:rPr lang="en-US" altLang="ja-JP" dirty="0">
                <a:latin typeface="+mn-ea"/>
              </a:rPr>
              <a:t>027-220-8655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93EEE1-C9EF-0A4E-BDB6-DA5B4078D39A}"/>
              </a:ext>
            </a:extLst>
          </p:cNvPr>
          <p:cNvSpPr txBox="1"/>
          <p:nvPr/>
        </p:nvSpPr>
        <p:spPr>
          <a:xfrm>
            <a:off x="303507" y="6067732"/>
            <a:ext cx="6428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/>
              <a:t>群馬大学リハビリテーション科専門研修プログラムの説明会を下記日程にて開催します。リハビリテーション科医の仕事に興味のある方は是非ご参加下さい。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151DA68-E844-F942-9B37-F716E81A56FE}"/>
              </a:ext>
            </a:extLst>
          </p:cNvPr>
          <p:cNvSpPr txBox="1"/>
          <p:nvPr/>
        </p:nvSpPr>
        <p:spPr>
          <a:xfrm>
            <a:off x="1275646" y="3394522"/>
            <a:ext cx="49023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b="1">
                <a:solidFill>
                  <a:schemeClr val="bg1"/>
                </a:solidFill>
              </a:rPr>
              <a:t> 新たな一歩、　</a:t>
            </a:r>
            <a:r>
              <a:rPr lang="en-US" altLang="ja-JP" sz="2800" b="1" dirty="0">
                <a:solidFill>
                  <a:schemeClr val="bg1"/>
                </a:solidFill>
              </a:rPr>
              <a:t>    </a:t>
            </a:r>
            <a:r>
              <a:rPr lang="ja-JP" altLang="en-US" sz="2800" b="1">
                <a:solidFill>
                  <a:schemeClr val="bg1"/>
                </a:solidFill>
              </a:rPr>
              <a:t>あります。</a:t>
            </a:r>
            <a:endParaRPr lang="en-US" altLang="ja-JP" sz="28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新しいスタートイラスト／無料イラスト/フリー素材なら「イラストAC」">
            <a:extLst>
              <a:ext uri="{FF2B5EF4-FFF2-40B4-BE49-F238E27FC236}">
                <a16:creationId xmlns:a16="http://schemas.microsoft.com/office/drawing/2014/main" id="{93689E22-7E0D-E55A-F604-62E09FE425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602425"/>
            <a:ext cx="5765800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82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2342</TotalTime>
  <Words>103</Words>
  <Application>Microsoft Macintosh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WADA NAOKI</dc:creator>
  <cp:lastModifiedBy>WADA NAOKI</cp:lastModifiedBy>
  <cp:revision>26</cp:revision>
  <dcterms:created xsi:type="dcterms:W3CDTF">2018-08-02T05:26:09Z</dcterms:created>
  <dcterms:modified xsi:type="dcterms:W3CDTF">2023-07-28T00:59:35Z</dcterms:modified>
</cp:coreProperties>
</file>