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6858000" cy="9906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5"/>
    <p:restoredTop sz="94643"/>
  </p:normalViewPr>
  <p:slideViewPr>
    <p:cSldViewPr snapToGrid="0" snapToObjects="1">
      <p:cViewPr varScale="1">
        <p:scale>
          <a:sx n="58" d="100"/>
          <a:sy n="58" d="100"/>
        </p:scale>
        <p:origin x="2582"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3DA058A-D059-CA4C-926A-F3D223335961}" type="datetimeFigureOut">
              <a:rPr kumimoji="1" lang="ja-JP" altLang="en-US" smtClean="0"/>
              <a:t>2019/8/16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0F9B93-282D-BC45-AF6C-806942C94105}" type="slidenum">
              <a:rPr kumimoji="1" lang="ja-JP" altLang="en-US" smtClean="0"/>
              <a:t>‹#›</a:t>
            </a:fld>
            <a:endParaRPr kumimoji="1" lang="ja-JP" altLang="en-US"/>
          </a:p>
        </p:txBody>
      </p:sp>
    </p:spTree>
    <p:extLst>
      <p:ext uri="{BB962C8B-B14F-4D97-AF65-F5344CB8AC3E}">
        <p14:creationId xmlns:p14="http://schemas.microsoft.com/office/powerpoint/2010/main" val="2650161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3DA058A-D059-CA4C-926A-F3D223335961}" type="datetimeFigureOut">
              <a:rPr kumimoji="1" lang="ja-JP" altLang="en-US" smtClean="0"/>
              <a:t>2019/8/16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0F9B93-282D-BC45-AF6C-806942C94105}" type="slidenum">
              <a:rPr kumimoji="1" lang="ja-JP" altLang="en-US" smtClean="0"/>
              <a:t>‹#›</a:t>
            </a:fld>
            <a:endParaRPr kumimoji="1" lang="ja-JP" altLang="en-US"/>
          </a:p>
        </p:txBody>
      </p:sp>
    </p:spTree>
    <p:extLst>
      <p:ext uri="{BB962C8B-B14F-4D97-AF65-F5344CB8AC3E}">
        <p14:creationId xmlns:p14="http://schemas.microsoft.com/office/powerpoint/2010/main" val="3437973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3DA058A-D059-CA4C-926A-F3D223335961}" type="datetimeFigureOut">
              <a:rPr kumimoji="1" lang="ja-JP" altLang="en-US" smtClean="0"/>
              <a:t>2019/8/16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0F9B93-282D-BC45-AF6C-806942C94105}" type="slidenum">
              <a:rPr kumimoji="1" lang="ja-JP" altLang="en-US" smtClean="0"/>
              <a:t>‹#›</a:t>
            </a:fld>
            <a:endParaRPr kumimoji="1" lang="ja-JP" altLang="en-US"/>
          </a:p>
        </p:txBody>
      </p:sp>
    </p:spTree>
    <p:extLst>
      <p:ext uri="{BB962C8B-B14F-4D97-AF65-F5344CB8AC3E}">
        <p14:creationId xmlns:p14="http://schemas.microsoft.com/office/powerpoint/2010/main" val="6516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3DA058A-D059-CA4C-926A-F3D223335961}" type="datetimeFigureOut">
              <a:rPr kumimoji="1" lang="ja-JP" altLang="en-US" smtClean="0"/>
              <a:t>2019/8/16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0F9B93-282D-BC45-AF6C-806942C94105}" type="slidenum">
              <a:rPr kumimoji="1" lang="ja-JP" altLang="en-US" smtClean="0"/>
              <a:t>‹#›</a:t>
            </a:fld>
            <a:endParaRPr kumimoji="1" lang="ja-JP" altLang="en-US"/>
          </a:p>
        </p:txBody>
      </p:sp>
    </p:spTree>
    <p:extLst>
      <p:ext uri="{BB962C8B-B14F-4D97-AF65-F5344CB8AC3E}">
        <p14:creationId xmlns:p14="http://schemas.microsoft.com/office/powerpoint/2010/main" val="3551219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3DA058A-D059-CA4C-926A-F3D223335961}" type="datetimeFigureOut">
              <a:rPr kumimoji="1" lang="ja-JP" altLang="en-US" smtClean="0"/>
              <a:t>2019/8/16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0F9B93-282D-BC45-AF6C-806942C94105}" type="slidenum">
              <a:rPr kumimoji="1" lang="ja-JP" altLang="en-US" smtClean="0"/>
              <a:t>‹#›</a:t>
            </a:fld>
            <a:endParaRPr kumimoji="1" lang="ja-JP" altLang="en-US"/>
          </a:p>
        </p:txBody>
      </p:sp>
    </p:spTree>
    <p:extLst>
      <p:ext uri="{BB962C8B-B14F-4D97-AF65-F5344CB8AC3E}">
        <p14:creationId xmlns:p14="http://schemas.microsoft.com/office/powerpoint/2010/main" val="1966067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3DA058A-D059-CA4C-926A-F3D223335961}" type="datetimeFigureOut">
              <a:rPr kumimoji="1" lang="ja-JP" altLang="en-US" smtClean="0"/>
              <a:t>2019/8/16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50F9B93-282D-BC45-AF6C-806942C94105}" type="slidenum">
              <a:rPr kumimoji="1" lang="ja-JP" altLang="en-US" smtClean="0"/>
              <a:t>‹#›</a:t>
            </a:fld>
            <a:endParaRPr kumimoji="1" lang="ja-JP" altLang="en-US"/>
          </a:p>
        </p:txBody>
      </p:sp>
    </p:spTree>
    <p:extLst>
      <p:ext uri="{BB962C8B-B14F-4D97-AF65-F5344CB8AC3E}">
        <p14:creationId xmlns:p14="http://schemas.microsoft.com/office/powerpoint/2010/main" val="1711590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3DA058A-D059-CA4C-926A-F3D223335961}" type="datetimeFigureOut">
              <a:rPr kumimoji="1" lang="ja-JP" altLang="en-US" smtClean="0"/>
              <a:t>2019/8/16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50F9B93-282D-BC45-AF6C-806942C94105}" type="slidenum">
              <a:rPr kumimoji="1" lang="ja-JP" altLang="en-US" smtClean="0"/>
              <a:t>‹#›</a:t>
            </a:fld>
            <a:endParaRPr kumimoji="1" lang="ja-JP" altLang="en-US"/>
          </a:p>
        </p:txBody>
      </p:sp>
    </p:spTree>
    <p:extLst>
      <p:ext uri="{BB962C8B-B14F-4D97-AF65-F5344CB8AC3E}">
        <p14:creationId xmlns:p14="http://schemas.microsoft.com/office/powerpoint/2010/main" val="3917991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3DA058A-D059-CA4C-926A-F3D223335961}" type="datetimeFigureOut">
              <a:rPr kumimoji="1" lang="ja-JP" altLang="en-US" smtClean="0"/>
              <a:t>2019/8/16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50F9B93-282D-BC45-AF6C-806942C94105}" type="slidenum">
              <a:rPr kumimoji="1" lang="ja-JP" altLang="en-US" smtClean="0"/>
              <a:t>‹#›</a:t>
            </a:fld>
            <a:endParaRPr kumimoji="1" lang="ja-JP" altLang="en-US"/>
          </a:p>
        </p:txBody>
      </p:sp>
    </p:spTree>
    <p:extLst>
      <p:ext uri="{BB962C8B-B14F-4D97-AF65-F5344CB8AC3E}">
        <p14:creationId xmlns:p14="http://schemas.microsoft.com/office/powerpoint/2010/main" val="804268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DA058A-D059-CA4C-926A-F3D223335961}" type="datetimeFigureOut">
              <a:rPr kumimoji="1" lang="ja-JP" altLang="en-US" smtClean="0"/>
              <a:t>2019/8/16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50F9B93-282D-BC45-AF6C-806942C94105}" type="slidenum">
              <a:rPr kumimoji="1" lang="ja-JP" altLang="en-US" smtClean="0"/>
              <a:t>‹#›</a:t>
            </a:fld>
            <a:endParaRPr kumimoji="1" lang="ja-JP" altLang="en-US"/>
          </a:p>
        </p:txBody>
      </p:sp>
    </p:spTree>
    <p:extLst>
      <p:ext uri="{BB962C8B-B14F-4D97-AF65-F5344CB8AC3E}">
        <p14:creationId xmlns:p14="http://schemas.microsoft.com/office/powerpoint/2010/main" val="3360215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3DA058A-D059-CA4C-926A-F3D223335961}" type="datetimeFigureOut">
              <a:rPr kumimoji="1" lang="ja-JP" altLang="en-US" smtClean="0"/>
              <a:t>2019/8/16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50F9B93-282D-BC45-AF6C-806942C94105}" type="slidenum">
              <a:rPr kumimoji="1" lang="ja-JP" altLang="en-US" smtClean="0"/>
              <a:t>‹#›</a:t>
            </a:fld>
            <a:endParaRPr kumimoji="1" lang="ja-JP" altLang="en-US"/>
          </a:p>
        </p:txBody>
      </p:sp>
    </p:spTree>
    <p:extLst>
      <p:ext uri="{BB962C8B-B14F-4D97-AF65-F5344CB8AC3E}">
        <p14:creationId xmlns:p14="http://schemas.microsoft.com/office/powerpoint/2010/main" val="837880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3DA058A-D059-CA4C-926A-F3D223335961}" type="datetimeFigureOut">
              <a:rPr kumimoji="1" lang="ja-JP" altLang="en-US" smtClean="0"/>
              <a:t>2019/8/16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50F9B93-282D-BC45-AF6C-806942C94105}" type="slidenum">
              <a:rPr kumimoji="1" lang="ja-JP" altLang="en-US" smtClean="0"/>
              <a:t>‹#›</a:t>
            </a:fld>
            <a:endParaRPr kumimoji="1" lang="ja-JP" altLang="en-US"/>
          </a:p>
        </p:txBody>
      </p:sp>
    </p:spTree>
    <p:extLst>
      <p:ext uri="{BB962C8B-B14F-4D97-AF65-F5344CB8AC3E}">
        <p14:creationId xmlns:p14="http://schemas.microsoft.com/office/powerpoint/2010/main" val="3273800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3DA058A-D059-CA4C-926A-F3D223335961}" type="datetimeFigureOut">
              <a:rPr kumimoji="1" lang="ja-JP" altLang="en-US" smtClean="0"/>
              <a:t>2019/8/16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50F9B93-282D-BC45-AF6C-806942C94105}" type="slidenum">
              <a:rPr kumimoji="1" lang="ja-JP" altLang="en-US" smtClean="0"/>
              <a:t>‹#›</a:t>
            </a:fld>
            <a:endParaRPr kumimoji="1" lang="ja-JP" altLang="en-US"/>
          </a:p>
        </p:txBody>
      </p:sp>
    </p:spTree>
    <p:extLst>
      <p:ext uri="{BB962C8B-B14F-4D97-AF65-F5344CB8AC3E}">
        <p14:creationId xmlns:p14="http://schemas.microsoft.com/office/powerpoint/2010/main" val="42572514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xmlns="" id="{AB6A54BF-0C37-CE4F-BAA3-33D6FB416C6D}"/>
              </a:ext>
            </a:extLst>
          </p:cNvPr>
          <p:cNvSpPr txBox="1"/>
          <p:nvPr/>
        </p:nvSpPr>
        <p:spPr>
          <a:xfrm>
            <a:off x="504557" y="395687"/>
            <a:ext cx="5929828" cy="1077218"/>
          </a:xfrm>
          <a:prstGeom prst="rect">
            <a:avLst/>
          </a:prstGeom>
          <a:noFill/>
        </p:spPr>
        <p:txBody>
          <a:bodyPr wrap="none" rtlCol="0">
            <a:spAutoFit/>
          </a:bodyPr>
          <a:lstStyle/>
          <a:p>
            <a:pPr algn="ctr"/>
            <a:r>
              <a:rPr kumimoji="1" lang="ja-JP" altLang="en-US" sz="3200" b="1">
                <a:latin typeface="+mj-ea"/>
                <a:ea typeface="+mj-ea"/>
              </a:rPr>
              <a:t>群馬大学リハビリテーション科</a:t>
            </a:r>
            <a:endParaRPr kumimoji="1" lang="en-US" altLang="ja-JP" sz="3200" b="1" dirty="0">
              <a:latin typeface="+mj-ea"/>
              <a:ea typeface="+mj-ea"/>
            </a:endParaRPr>
          </a:p>
          <a:p>
            <a:pPr algn="ctr"/>
            <a:r>
              <a:rPr lang="ja-JP" altLang="en-US" sz="3200" b="1">
                <a:latin typeface="+mj-ea"/>
                <a:ea typeface="+mj-ea"/>
              </a:rPr>
              <a:t>専門研修プログラム</a:t>
            </a:r>
            <a:r>
              <a:rPr kumimoji="1" lang="ja-JP" altLang="en-US" sz="3200" b="1">
                <a:latin typeface="+mj-ea"/>
                <a:ea typeface="+mj-ea"/>
              </a:rPr>
              <a:t>説明会</a:t>
            </a:r>
          </a:p>
        </p:txBody>
      </p:sp>
      <p:sp>
        <p:nvSpPr>
          <p:cNvPr id="7" name="テキスト ボックス 6">
            <a:extLst>
              <a:ext uri="{FF2B5EF4-FFF2-40B4-BE49-F238E27FC236}">
                <a16:creationId xmlns:a16="http://schemas.microsoft.com/office/drawing/2014/main" xmlns="" id="{291A190F-389D-3241-9451-BEBFA8EE8C4C}"/>
              </a:ext>
            </a:extLst>
          </p:cNvPr>
          <p:cNvSpPr txBox="1"/>
          <p:nvPr/>
        </p:nvSpPr>
        <p:spPr>
          <a:xfrm>
            <a:off x="787836" y="6820723"/>
            <a:ext cx="4647426" cy="1015663"/>
          </a:xfrm>
          <a:prstGeom prst="rect">
            <a:avLst/>
          </a:prstGeom>
          <a:noFill/>
        </p:spPr>
        <p:txBody>
          <a:bodyPr wrap="none" rtlCol="0">
            <a:spAutoFit/>
          </a:bodyPr>
          <a:lstStyle/>
          <a:p>
            <a:r>
              <a:rPr kumimoji="1" lang="ja-JP" altLang="en-US" sz="2000">
                <a:latin typeface="+mn-ea"/>
              </a:rPr>
              <a:t>日時：</a:t>
            </a:r>
            <a:r>
              <a:rPr kumimoji="1" lang="en-US" altLang="ja-JP" sz="2000" dirty="0">
                <a:latin typeface="+mn-ea"/>
              </a:rPr>
              <a:t>2019</a:t>
            </a:r>
            <a:r>
              <a:rPr kumimoji="1" lang="ja-JP" altLang="en-US" sz="2000">
                <a:latin typeface="+mn-ea"/>
              </a:rPr>
              <a:t>年</a:t>
            </a:r>
            <a:r>
              <a:rPr kumimoji="1" lang="en-US" altLang="ja-JP" sz="2000" dirty="0">
                <a:latin typeface="+mn-ea"/>
              </a:rPr>
              <a:t>9</a:t>
            </a:r>
            <a:r>
              <a:rPr kumimoji="1" lang="ja-JP" altLang="en-US" sz="2000">
                <a:latin typeface="+mn-ea"/>
              </a:rPr>
              <a:t>月</a:t>
            </a:r>
            <a:r>
              <a:rPr kumimoji="1" lang="en-US" altLang="ja-JP" sz="2000" dirty="0">
                <a:latin typeface="+mn-ea"/>
              </a:rPr>
              <a:t>28</a:t>
            </a:r>
            <a:r>
              <a:rPr kumimoji="1" lang="ja-JP" altLang="en-US" sz="2000">
                <a:latin typeface="+mn-ea"/>
              </a:rPr>
              <a:t>日（土）　</a:t>
            </a:r>
            <a:r>
              <a:rPr kumimoji="1" lang="en-US" altLang="ja-JP" sz="2000" dirty="0">
                <a:latin typeface="+mn-ea"/>
              </a:rPr>
              <a:t>19:00〜</a:t>
            </a:r>
          </a:p>
          <a:p>
            <a:r>
              <a:rPr lang="ja-JP" altLang="en-US" sz="2000">
                <a:latin typeface="+mn-ea"/>
              </a:rPr>
              <a:t>場所：創作焼肉　くう</a:t>
            </a:r>
            <a:endParaRPr lang="en-US" altLang="ja-JP" sz="2000" dirty="0">
              <a:latin typeface="+mn-ea"/>
            </a:endParaRPr>
          </a:p>
          <a:p>
            <a:r>
              <a:rPr lang="ja-JP" altLang="en-US" sz="2000">
                <a:latin typeface="+mn-ea"/>
              </a:rPr>
              <a:t>　　　前橋市下小出町</a:t>
            </a:r>
            <a:r>
              <a:rPr lang="en-US" altLang="ja-JP" sz="2000" dirty="0">
                <a:latin typeface="+mn-ea"/>
              </a:rPr>
              <a:t>2-23-3</a:t>
            </a:r>
            <a:endParaRPr kumimoji="1" lang="ja-JP" altLang="en-US" sz="2000">
              <a:latin typeface="+mn-ea"/>
            </a:endParaRPr>
          </a:p>
        </p:txBody>
      </p:sp>
      <p:sp>
        <p:nvSpPr>
          <p:cNvPr id="10" name="テキスト ボックス 9">
            <a:extLst>
              <a:ext uri="{FF2B5EF4-FFF2-40B4-BE49-F238E27FC236}">
                <a16:creationId xmlns:a16="http://schemas.microsoft.com/office/drawing/2014/main" xmlns="" id="{D0F9A4DB-14C8-8242-869A-60C6503B7BD8}"/>
              </a:ext>
            </a:extLst>
          </p:cNvPr>
          <p:cNvSpPr txBox="1"/>
          <p:nvPr/>
        </p:nvSpPr>
        <p:spPr>
          <a:xfrm>
            <a:off x="926460" y="8166488"/>
            <a:ext cx="5086022" cy="1477328"/>
          </a:xfrm>
          <a:prstGeom prst="rect">
            <a:avLst/>
          </a:prstGeom>
          <a:noFill/>
        </p:spPr>
        <p:txBody>
          <a:bodyPr wrap="square" rtlCol="0">
            <a:spAutoFit/>
          </a:bodyPr>
          <a:lstStyle/>
          <a:p>
            <a:r>
              <a:rPr kumimoji="1" lang="ja-JP" altLang="en-US">
                <a:latin typeface="+mn-ea"/>
              </a:rPr>
              <a:t>参加ご希望の方は</a:t>
            </a:r>
            <a:r>
              <a:rPr kumimoji="1" lang="en-US" altLang="ja-JP" dirty="0">
                <a:latin typeface="+mn-ea"/>
              </a:rPr>
              <a:t>9</a:t>
            </a:r>
            <a:r>
              <a:rPr kumimoji="1" lang="ja-JP" altLang="en-US">
                <a:latin typeface="+mn-ea"/>
              </a:rPr>
              <a:t>月</a:t>
            </a:r>
            <a:r>
              <a:rPr lang="en-US" altLang="ja-JP" dirty="0">
                <a:latin typeface="+mn-ea"/>
              </a:rPr>
              <a:t>13</a:t>
            </a:r>
            <a:r>
              <a:rPr kumimoji="1" lang="ja-JP" altLang="en-US">
                <a:latin typeface="+mn-ea"/>
              </a:rPr>
              <a:t>日（金）までに</a:t>
            </a:r>
            <a:endParaRPr kumimoji="1" lang="en-US" altLang="ja-JP" dirty="0">
              <a:latin typeface="+mn-ea"/>
            </a:endParaRPr>
          </a:p>
          <a:p>
            <a:r>
              <a:rPr kumimoji="1" lang="ja-JP" altLang="en-US">
                <a:latin typeface="+mn-ea"/>
              </a:rPr>
              <a:t>メールまたは電話でお申し込みください。</a:t>
            </a:r>
            <a:endParaRPr kumimoji="1" lang="en-US" altLang="ja-JP" dirty="0">
              <a:latin typeface="+mn-ea"/>
            </a:endParaRPr>
          </a:p>
          <a:p>
            <a:endParaRPr lang="en-US" altLang="ja-JP" dirty="0">
              <a:latin typeface="+mn-ea"/>
            </a:endParaRPr>
          </a:p>
          <a:p>
            <a:r>
              <a:rPr lang="ja-JP" altLang="en-US">
                <a:latin typeface="+mn-ea"/>
              </a:rPr>
              <a:t>電話　</a:t>
            </a:r>
            <a:r>
              <a:rPr lang="en-US" altLang="ja-JP" dirty="0">
                <a:latin typeface="+mn-ea"/>
              </a:rPr>
              <a:t>	027-220-8655</a:t>
            </a:r>
          </a:p>
          <a:p>
            <a:r>
              <a:rPr lang="ja-JP" altLang="en-US">
                <a:latin typeface="+mn-ea"/>
              </a:rPr>
              <a:t>メール</a:t>
            </a:r>
            <a:r>
              <a:rPr lang="en-US" altLang="ja-JP" dirty="0">
                <a:latin typeface="+mn-ea"/>
              </a:rPr>
              <a:t>	</a:t>
            </a:r>
            <a:r>
              <a:rPr lang="en-US" altLang="ja-JP" dirty="0" err="1">
                <a:latin typeface="+mn-ea"/>
              </a:rPr>
              <a:t>hnara@gunma-u.ac.jp</a:t>
            </a:r>
            <a:endParaRPr kumimoji="1" lang="ja-JP" altLang="en-US">
              <a:latin typeface="+mn-ea"/>
            </a:endParaRPr>
          </a:p>
        </p:txBody>
      </p:sp>
      <p:sp>
        <p:nvSpPr>
          <p:cNvPr id="9" name="テキスト ボックス 8">
            <a:extLst>
              <a:ext uri="{FF2B5EF4-FFF2-40B4-BE49-F238E27FC236}">
                <a16:creationId xmlns:a16="http://schemas.microsoft.com/office/drawing/2014/main" xmlns="" id="{9F93EEE1-C9EF-0A4E-BDB6-DA5B4078D39A}"/>
              </a:ext>
            </a:extLst>
          </p:cNvPr>
          <p:cNvSpPr txBox="1"/>
          <p:nvPr/>
        </p:nvSpPr>
        <p:spPr>
          <a:xfrm>
            <a:off x="303508" y="5637855"/>
            <a:ext cx="6331927" cy="923330"/>
          </a:xfrm>
          <a:prstGeom prst="rect">
            <a:avLst/>
          </a:prstGeom>
          <a:noFill/>
        </p:spPr>
        <p:txBody>
          <a:bodyPr wrap="square" rtlCol="0">
            <a:spAutoFit/>
          </a:bodyPr>
          <a:lstStyle/>
          <a:p>
            <a:r>
              <a:rPr kumimoji="1" lang="ja-JP" altLang="en-US"/>
              <a:t>群馬大学リハビリテーション科専門研修プログラムの第二回説明会を下記日程にて開催します。リハビリテーション科医の仕事に興味のある方は是非ご参加下さい。</a:t>
            </a:r>
          </a:p>
        </p:txBody>
      </p:sp>
      <p:pic>
        <p:nvPicPr>
          <p:cNvPr id="2" name="図 1">
            <a:extLst>
              <a:ext uri="{FF2B5EF4-FFF2-40B4-BE49-F238E27FC236}">
                <a16:creationId xmlns:a16="http://schemas.microsoft.com/office/drawing/2014/main" xmlns="" id="{6CAFD65D-ED9B-8944-986F-4B3F4CE8EE4E}"/>
              </a:ext>
            </a:extLst>
          </p:cNvPr>
          <p:cNvPicPr>
            <a:picLocks noChangeAspect="1"/>
          </p:cNvPicPr>
          <p:nvPr/>
        </p:nvPicPr>
        <p:blipFill>
          <a:blip r:embed="rId2"/>
          <a:stretch>
            <a:fillRect/>
          </a:stretch>
        </p:blipFill>
        <p:spPr>
          <a:xfrm>
            <a:off x="479489" y="1557923"/>
            <a:ext cx="5979963" cy="3994913"/>
          </a:xfrm>
          <a:prstGeom prst="rect">
            <a:avLst/>
          </a:prstGeom>
        </p:spPr>
      </p:pic>
    </p:spTree>
    <p:extLst>
      <p:ext uri="{BB962C8B-B14F-4D97-AF65-F5344CB8AC3E}">
        <p14:creationId xmlns:p14="http://schemas.microsoft.com/office/powerpoint/2010/main" val="349282147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89</TotalTime>
  <Words>70</Words>
  <Application>Microsoft Office PowerPoint</Application>
  <PresentationFormat>A4 210 x 297 mm</PresentationFormat>
  <Paragraphs>11</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WADA NAOKI</dc:creator>
  <cp:lastModifiedBy>リハビリテーション医学</cp:lastModifiedBy>
  <cp:revision>10</cp:revision>
  <dcterms:created xsi:type="dcterms:W3CDTF">2018-08-02T05:26:09Z</dcterms:created>
  <dcterms:modified xsi:type="dcterms:W3CDTF">2019-08-16T06:28:42Z</dcterms:modified>
</cp:coreProperties>
</file>